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26BA4B-3A4B-4694-88E3-C2674AC0D82D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C7BEB4-771A-4202-9BB4-94EE55DCC0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Students will be able to:</a:t>
            </a:r>
          </a:p>
          <a:p>
            <a:r>
              <a:rPr lang="en-US" dirty="0" smtClean="0"/>
              <a:t>Prepare an interview follow-up letter.</a:t>
            </a:r>
          </a:p>
          <a:p>
            <a:r>
              <a:rPr lang="en-US" dirty="0" smtClean="0"/>
              <a:t>Identify correct strategies for accepting or rejecting a job offer.</a:t>
            </a:r>
          </a:p>
          <a:p>
            <a:r>
              <a:rPr lang="en-US" dirty="0" smtClean="0"/>
              <a:t>Proofread business documents to ensure that they are clear, correct, concise, complete, consistent, and courteous.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7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Question(s):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is a Thank-you note and what is its purpose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do I create a Thank-you note?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8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Thank-you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8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Thank-you Note?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A thank you note is designed to demonstrate appreciation for something.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is short, sweet, and simple.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are thank-you notes appropriate?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ALWAYS!!</a:t>
            </a:r>
          </a:p>
          <a:p>
            <a:r>
              <a:rPr lang="en-US" dirty="0" smtClean="0"/>
              <a:t>Thank </a:t>
            </a:r>
            <a:r>
              <a:rPr lang="en-US" dirty="0"/>
              <a:t>you notes are </a:t>
            </a:r>
            <a:r>
              <a:rPr lang="en-US" i="1" dirty="0"/>
              <a:t>never </a:t>
            </a:r>
            <a:r>
              <a:rPr lang="en-US" dirty="0"/>
              <a:t>inappropriate. You should always write a thank you note </a:t>
            </a:r>
            <a:r>
              <a:rPr lang="en-US" dirty="0" smtClean="0"/>
              <a:t>after any </a:t>
            </a:r>
            <a:r>
              <a:rPr lang="en-US" dirty="0"/>
              <a:t>interview you have for a post-graduate job, fellowship, clerkship or volunteer opportunity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Thank you letters should be brief and sent </a:t>
            </a:r>
            <a:r>
              <a:rPr lang="en-US" u="sng" dirty="0"/>
              <a:t>as soon as possible</a:t>
            </a:r>
            <a:r>
              <a:rPr lang="en-US" dirty="0"/>
              <a:t> after your interview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Accept or decline a job offer by sending a thank-you note.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form should my thank-you note be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form your thank you note should take really depends on your style and </a:t>
            </a:r>
            <a:r>
              <a:rPr lang="en-US" dirty="0" smtClean="0"/>
              <a:t>relationship with </a:t>
            </a:r>
            <a:r>
              <a:rPr lang="en-US" dirty="0"/>
              <a:t>the employer. </a:t>
            </a:r>
            <a:endParaRPr lang="en-US" dirty="0" smtClean="0"/>
          </a:p>
          <a:p>
            <a:r>
              <a:rPr lang="en-US" dirty="0" smtClean="0"/>
              <a:t>Generally</a:t>
            </a:r>
            <a:r>
              <a:rPr lang="en-US" dirty="0"/>
              <a:t>, thank you letters should be word processed on 8 1/2" x 11" </a:t>
            </a:r>
            <a:r>
              <a:rPr lang="en-US" dirty="0" smtClean="0"/>
              <a:t>heavy bond </a:t>
            </a:r>
            <a:r>
              <a:rPr lang="en-US" dirty="0"/>
              <a:t>paper and should follow proper business format.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employers feel that a thank </a:t>
            </a:r>
            <a:r>
              <a:rPr lang="en-US" dirty="0" smtClean="0"/>
              <a:t>you note </a:t>
            </a:r>
            <a:r>
              <a:rPr lang="en-US" dirty="0"/>
              <a:t>sent via e-mail is sufficient, while others feel that a letter sent through snail mail is </a:t>
            </a:r>
            <a:r>
              <a:rPr lang="en-US" dirty="0" smtClean="0"/>
              <a:t>more appropriate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27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form should my thank-you note be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may also choose to handwrite a thank you on note paper or note cards if you know the employer personally, but should probably only do so if your handwriting is neat and legible.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52% of executives said they preferred a hand-written note, while 44% recommended email. Another 3% would like to receive both an email and a written thank you note.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6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Must Do’s for thank-you note success…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b="1" dirty="0"/>
              <a:t>Personalize the note</a:t>
            </a:r>
            <a:r>
              <a:rPr lang="en-US" dirty="0"/>
              <a:t>: Be specific in the note and mention a topic that you </a:t>
            </a:r>
            <a:r>
              <a:rPr lang="en-US" dirty="0" smtClean="0"/>
              <a:t>spoke with </a:t>
            </a:r>
            <a:r>
              <a:rPr lang="en-US" dirty="0"/>
              <a:t>your interviewer about. </a:t>
            </a:r>
            <a:endParaRPr lang="en-US" dirty="0" smtClean="0"/>
          </a:p>
          <a:p>
            <a:r>
              <a:rPr lang="en-US" dirty="0" smtClean="0"/>
              <a:t>Double </a:t>
            </a:r>
            <a:r>
              <a:rPr lang="en-US" dirty="0"/>
              <a:t>check that all names are spelled </a:t>
            </a:r>
            <a:r>
              <a:rPr lang="en-US" dirty="0" smtClean="0"/>
              <a:t>correctly</a:t>
            </a:r>
            <a:endParaRPr lang="en-US" dirty="0"/>
          </a:p>
          <a:p>
            <a:r>
              <a:rPr lang="en-US" dirty="0" smtClean="0"/>
              <a:t>Check </a:t>
            </a:r>
            <a:r>
              <a:rPr lang="en-US" dirty="0"/>
              <a:t>that there are </a:t>
            </a:r>
            <a:r>
              <a:rPr lang="en-US" dirty="0" smtClean="0"/>
              <a:t>no other misspellings </a:t>
            </a:r>
            <a:r>
              <a:rPr lang="en-US" dirty="0"/>
              <a:t>or errors.</a:t>
            </a:r>
          </a:p>
        </p:txBody>
      </p:sp>
    </p:spTree>
    <p:extLst>
      <p:ext uri="{BB962C8B-B14F-4D97-AF65-F5344CB8AC3E}">
        <p14:creationId xmlns:p14="http://schemas.microsoft.com/office/powerpoint/2010/main" val="33271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the Thank-you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1-inch margins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Date Line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Inside </a:t>
            </a:r>
            <a:r>
              <a:rPr lang="en-US" dirty="0" smtClean="0"/>
              <a:t>Address- the address of the person you are writing</a:t>
            </a:r>
            <a:endParaRPr lang="en-US" dirty="0" smtClean="0"/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Salutation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Side Heading (optional)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Closing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Writers </a:t>
            </a:r>
            <a:r>
              <a:rPr lang="en-US" dirty="0" smtClean="0"/>
              <a:t>Signature- always sign </a:t>
            </a:r>
            <a:r>
              <a:rPr lang="en-US" smtClean="0"/>
              <a:t>in BLUE</a:t>
            </a:r>
            <a:endParaRPr lang="en-US" dirty="0" smtClean="0"/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Writers Identification</a:t>
            </a:r>
          </a:p>
          <a:p>
            <a:pPr marL="796925" indent="-339725">
              <a:buFont typeface="+mj-lt"/>
              <a:buAutoNum type="arabicPeriod"/>
            </a:pPr>
            <a:r>
              <a:rPr lang="en-US" dirty="0" smtClean="0"/>
              <a:t>Enclosure Notation (optional)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4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</TotalTime>
  <Words>414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Objectives:</vt:lpstr>
      <vt:lpstr>Essential Question(s):</vt:lpstr>
      <vt:lpstr>Now What?</vt:lpstr>
      <vt:lpstr>What is a Thank-you Note?</vt:lpstr>
      <vt:lpstr>When are thank-you notes appropriate?</vt:lpstr>
      <vt:lpstr>What form should my thank-you note be in?</vt:lpstr>
      <vt:lpstr>What form should my thank-you note be in?</vt:lpstr>
      <vt:lpstr>Must Do’s for thank-you note success…</vt:lpstr>
      <vt:lpstr>Design of the Thank-you 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Objectives:</dc:title>
  <dc:creator>Ashley Pittman</dc:creator>
  <cp:lastModifiedBy>Ashley Pittman</cp:lastModifiedBy>
  <cp:revision>5</cp:revision>
  <dcterms:created xsi:type="dcterms:W3CDTF">2012-04-09T20:34:17Z</dcterms:created>
  <dcterms:modified xsi:type="dcterms:W3CDTF">2012-04-11T00:41:32Z</dcterms:modified>
</cp:coreProperties>
</file>